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94856" y="2216031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الأدوات الآمنة و الخطرة في المنزل - Categori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259" y="878768"/>
            <a:ext cx="8454043" cy="558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56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7</cp:revision>
  <dcterms:created xsi:type="dcterms:W3CDTF">2023-06-12T08:37:42Z</dcterms:created>
  <dcterms:modified xsi:type="dcterms:W3CDTF">2023-08-30T09:54:50Z</dcterms:modified>
</cp:coreProperties>
</file>