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أدوات الآمنة و الخطرة في المنزل - Categor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9" y="878768"/>
            <a:ext cx="8454043" cy="558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6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2023-06-12T08:37:42Z</dcterms:created>
  <dcterms:modified xsi:type="dcterms:W3CDTF">2023-08-30T09:54:50Z</dcterms:modified>
</cp:coreProperties>
</file>